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</p:sldIdLst>
  <p:sldSz cx="16459200" cy="29260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589"/>
    <a:srgbClr val="3F6EA9"/>
    <a:srgbClr val="F2E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48" d="100"/>
          <a:sy n="48" d="100"/>
        </p:scale>
        <p:origin x="978" y="-3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4788749"/>
            <a:ext cx="12344400" cy="10187093"/>
          </a:xfrm>
        </p:spPr>
        <p:txBody>
          <a:bodyPr anchor="b"/>
          <a:lstStyle>
            <a:lvl1pPr algn="ctr">
              <a:defRPr sz="81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15368696"/>
            <a:ext cx="12344400" cy="7064585"/>
          </a:xfrm>
        </p:spPr>
        <p:txBody>
          <a:bodyPr/>
          <a:lstStyle>
            <a:lvl1pPr marL="0" indent="0" algn="ctr">
              <a:buNone/>
              <a:defRPr sz="3240"/>
            </a:lvl1pPr>
            <a:lvl2pPr marL="617220" indent="0" algn="ctr">
              <a:buNone/>
              <a:defRPr sz="2700"/>
            </a:lvl2pPr>
            <a:lvl3pPr marL="1234440" indent="0" algn="ctr">
              <a:buNone/>
              <a:defRPr sz="2430"/>
            </a:lvl3pPr>
            <a:lvl4pPr marL="1851660" indent="0" algn="ctr">
              <a:buNone/>
              <a:defRPr sz="2160"/>
            </a:lvl4pPr>
            <a:lvl5pPr marL="2468880" indent="0" algn="ctr">
              <a:buNone/>
              <a:defRPr sz="2160"/>
            </a:lvl5pPr>
            <a:lvl6pPr marL="3086100" indent="0" algn="ctr">
              <a:buNone/>
              <a:defRPr sz="2160"/>
            </a:lvl6pPr>
            <a:lvl7pPr marL="3703320" indent="0" algn="ctr">
              <a:buNone/>
              <a:defRPr sz="2160"/>
            </a:lvl7pPr>
            <a:lvl8pPr marL="4320540" indent="0" algn="ctr">
              <a:buNone/>
              <a:defRPr sz="2160"/>
            </a:lvl8pPr>
            <a:lvl9pPr marL="4937760" indent="0" algn="ctr">
              <a:buNone/>
              <a:defRPr sz="21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39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06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998" y="7294885"/>
            <a:ext cx="14196060" cy="12171678"/>
          </a:xfrm>
        </p:spPr>
        <p:txBody>
          <a:bodyPr anchor="b"/>
          <a:lstStyle>
            <a:lvl1pPr>
              <a:defRPr sz="81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998" y="19581711"/>
            <a:ext cx="14196060" cy="6400798"/>
          </a:xfrm>
        </p:spPr>
        <p:txBody>
          <a:bodyPr/>
          <a:lstStyle>
            <a:lvl1pPr marL="0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1pPr>
            <a:lvl2pPr marL="61722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34440" indent="0">
              <a:buNone/>
              <a:defRPr sz="2430">
                <a:solidFill>
                  <a:schemeClr val="tx1">
                    <a:tint val="75000"/>
                  </a:schemeClr>
                </a:solidFill>
              </a:defRPr>
            </a:lvl3pPr>
            <a:lvl4pPr marL="185166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4pPr>
            <a:lvl5pPr marL="24688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5pPr>
            <a:lvl6pPr marL="308610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6pPr>
            <a:lvl7pPr marL="370332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7pPr>
            <a:lvl8pPr marL="43205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8pPr>
            <a:lvl9pPr marL="493776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948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1570" y="7789334"/>
            <a:ext cx="6995160" cy="1856570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2470" y="7789334"/>
            <a:ext cx="6995160" cy="1856570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82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1557869"/>
            <a:ext cx="14196060" cy="565573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714" y="7172963"/>
            <a:ext cx="6963013" cy="3515358"/>
          </a:xfrm>
        </p:spPr>
        <p:txBody>
          <a:bodyPr anchor="b"/>
          <a:lstStyle>
            <a:lvl1pPr marL="0" indent="0">
              <a:buNone/>
              <a:defRPr sz="3240" b="1"/>
            </a:lvl1pPr>
            <a:lvl2pPr marL="617220" indent="0">
              <a:buNone/>
              <a:defRPr sz="2700" b="1"/>
            </a:lvl2pPr>
            <a:lvl3pPr marL="1234440" indent="0">
              <a:buNone/>
              <a:defRPr sz="2430" b="1"/>
            </a:lvl3pPr>
            <a:lvl4pPr marL="1851660" indent="0">
              <a:buNone/>
              <a:defRPr sz="2160" b="1"/>
            </a:lvl4pPr>
            <a:lvl5pPr marL="2468880" indent="0">
              <a:buNone/>
              <a:defRPr sz="2160" b="1"/>
            </a:lvl5pPr>
            <a:lvl6pPr marL="3086100" indent="0">
              <a:buNone/>
              <a:defRPr sz="2160" b="1"/>
            </a:lvl6pPr>
            <a:lvl7pPr marL="3703320" indent="0">
              <a:buNone/>
              <a:defRPr sz="2160" b="1"/>
            </a:lvl7pPr>
            <a:lvl8pPr marL="4320540" indent="0">
              <a:buNone/>
              <a:defRPr sz="2160" b="1"/>
            </a:lvl8pPr>
            <a:lvl9pPr marL="4937760" indent="0">
              <a:buNone/>
              <a:defRPr sz="21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3714" y="10688321"/>
            <a:ext cx="6963013" cy="1572090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2470" y="7172963"/>
            <a:ext cx="6997304" cy="3515358"/>
          </a:xfrm>
        </p:spPr>
        <p:txBody>
          <a:bodyPr anchor="b"/>
          <a:lstStyle>
            <a:lvl1pPr marL="0" indent="0">
              <a:buNone/>
              <a:defRPr sz="3240" b="1"/>
            </a:lvl1pPr>
            <a:lvl2pPr marL="617220" indent="0">
              <a:buNone/>
              <a:defRPr sz="2700" b="1"/>
            </a:lvl2pPr>
            <a:lvl3pPr marL="1234440" indent="0">
              <a:buNone/>
              <a:defRPr sz="2430" b="1"/>
            </a:lvl3pPr>
            <a:lvl4pPr marL="1851660" indent="0">
              <a:buNone/>
              <a:defRPr sz="2160" b="1"/>
            </a:lvl4pPr>
            <a:lvl5pPr marL="2468880" indent="0">
              <a:buNone/>
              <a:defRPr sz="2160" b="1"/>
            </a:lvl5pPr>
            <a:lvl6pPr marL="3086100" indent="0">
              <a:buNone/>
              <a:defRPr sz="2160" b="1"/>
            </a:lvl6pPr>
            <a:lvl7pPr marL="3703320" indent="0">
              <a:buNone/>
              <a:defRPr sz="2160" b="1"/>
            </a:lvl7pPr>
            <a:lvl8pPr marL="4320540" indent="0">
              <a:buNone/>
              <a:defRPr sz="2160" b="1"/>
            </a:lvl8pPr>
            <a:lvl9pPr marL="4937760" indent="0">
              <a:buNone/>
              <a:defRPr sz="21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2470" y="10688321"/>
            <a:ext cx="6997304" cy="1572090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2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2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29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5" y="1950720"/>
            <a:ext cx="5308520" cy="6827520"/>
          </a:xfrm>
        </p:spPr>
        <p:txBody>
          <a:bodyPr anchor="b"/>
          <a:lstStyle>
            <a:lvl1pPr>
              <a:defRPr sz="432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304" y="4213015"/>
            <a:ext cx="8332470" cy="20794133"/>
          </a:xfrm>
        </p:spPr>
        <p:txBody>
          <a:bodyPr/>
          <a:lstStyle>
            <a:lvl1pPr>
              <a:defRPr sz="4320"/>
            </a:lvl1pPr>
            <a:lvl2pPr>
              <a:defRPr sz="3780"/>
            </a:lvl2pPr>
            <a:lvl3pPr>
              <a:defRPr sz="324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5" y="8778241"/>
            <a:ext cx="5308520" cy="16262775"/>
          </a:xfrm>
        </p:spPr>
        <p:txBody>
          <a:bodyPr/>
          <a:lstStyle>
            <a:lvl1pPr marL="0" indent="0">
              <a:buNone/>
              <a:defRPr sz="2160"/>
            </a:lvl1pPr>
            <a:lvl2pPr marL="617220" indent="0">
              <a:buNone/>
              <a:defRPr sz="1890"/>
            </a:lvl2pPr>
            <a:lvl3pPr marL="1234440" indent="0">
              <a:buNone/>
              <a:defRPr sz="1620"/>
            </a:lvl3pPr>
            <a:lvl4pPr marL="1851660" indent="0">
              <a:buNone/>
              <a:defRPr sz="1350"/>
            </a:lvl4pPr>
            <a:lvl5pPr marL="2468880" indent="0">
              <a:buNone/>
              <a:defRPr sz="1350"/>
            </a:lvl5pPr>
            <a:lvl6pPr marL="3086100" indent="0">
              <a:buNone/>
              <a:defRPr sz="1350"/>
            </a:lvl6pPr>
            <a:lvl7pPr marL="3703320" indent="0">
              <a:buNone/>
              <a:defRPr sz="1350"/>
            </a:lvl7pPr>
            <a:lvl8pPr marL="4320540" indent="0">
              <a:buNone/>
              <a:defRPr sz="1350"/>
            </a:lvl8pPr>
            <a:lvl9pPr marL="4937760" indent="0">
              <a:buNone/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55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5" y="1950720"/>
            <a:ext cx="5308520" cy="6827520"/>
          </a:xfrm>
        </p:spPr>
        <p:txBody>
          <a:bodyPr anchor="b"/>
          <a:lstStyle>
            <a:lvl1pPr>
              <a:defRPr sz="432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7304" y="4213015"/>
            <a:ext cx="8332470" cy="20794133"/>
          </a:xfrm>
        </p:spPr>
        <p:txBody>
          <a:bodyPr anchor="t"/>
          <a:lstStyle>
            <a:lvl1pPr marL="0" indent="0">
              <a:buNone/>
              <a:defRPr sz="4320"/>
            </a:lvl1pPr>
            <a:lvl2pPr marL="617220" indent="0">
              <a:buNone/>
              <a:defRPr sz="3780"/>
            </a:lvl2pPr>
            <a:lvl3pPr marL="1234440" indent="0">
              <a:buNone/>
              <a:defRPr sz="3240"/>
            </a:lvl3pPr>
            <a:lvl4pPr marL="1851660" indent="0">
              <a:buNone/>
              <a:defRPr sz="2700"/>
            </a:lvl4pPr>
            <a:lvl5pPr marL="2468880" indent="0">
              <a:buNone/>
              <a:defRPr sz="2700"/>
            </a:lvl5pPr>
            <a:lvl6pPr marL="3086100" indent="0">
              <a:buNone/>
              <a:defRPr sz="2700"/>
            </a:lvl6pPr>
            <a:lvl7pPr marL="3703320" indent="0">
              <a:buNone/>
              <a:defRPr sz="2700"/>
            </a:lvl7pPr>
            <a:lvl8pPr marL="4320540" indent="0">
              <a:buNone/>
              <a:defRPr sz="2700"/>
            </a:lvl8pPr>
            <a:lvl9pPr marL="4937760" indent="0">
              <a:buNone/>
              <a:defRPr sz="27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5" y="8778241"/>
            <a:ext cx="5308520" cy="16262775"/>
          </a:xfrm>
        </p:spPr>
        <p:txBody>
          <a:bodyPr/>
          <a:lstStyle>
            <a:lvl1pPr marL="0" indent="0">
              <a:buNone/>
              <a:defRPr sz="2160"/>
            </a:lvl1pPr>
            <a:lvl2pPr marL="617220" indent="0">
              <a:buNone/>
              <a:defRPr sz="1890"/>
            </a:lvl2pPr>
            <a:lvl3pPr marL="1234440" indent="0">
              <a:buNone/>
              <a:defRPr sz="1620"/>
            </a:lvl3pPr>
            <a:lvl4pPr marL="1851660" indent="0">
              <a:buNone/>
              <a:defRPr sz="1350"/>
            </a:lvl4pPr>
            <a:lvl5pPr marL="2468880" indent="0">
              <a:buNone/>
              <a:defRPr sz="1350"/>
            </a:lvl5pPr>
            <a:lvl6pPr marL="3086100" indent="0">
              <a:buNone/>
              <a:defRPr sz="1350"/>
            </a:lvl6pPr>
            <a:lvl7pPr marL="3703320" indent="0">
              <a:buNone/>
              <a:defRPr sz="1350"/>
            </a:lvl7pPr>
            <a:lvl8pPr marL="4320540" indent="0">
              <a:buNone/>
              <a:defRPr sz="1350"/>
            </a:lvl8pPr>
            <a:lvl9pPr marL="4937760" indent="0">
              <a:buNone/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34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6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78615" y="1557868"/>
            <a:ext cx="3549015" cy="247971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1570" y="1557868"/>
            <a:ext cx="10441305" cy="247971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20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1557869"/>
            <a:ext cx="14196060" cy="5655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7789334"/>
            <a:ext cx="14196060" cy="18565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27120428"/>
            <a:ext cx="3703320" cy="1557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CC995-5131-46A0-B221-8FCC7206EBCA}" type="datetimeFigureOut">
              <a:rPr kumimoji="1" lang="ja-JP" altLang="en-US" smtClean="0"/>
              <a:t>2025/1/5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27120428"/>
            <a:ext cx="5554980" cy="1557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27120428"/>
            <a:ext cx="3703320" cy="1557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54150-2CF1-446B-8271-3C89F73140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78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34440" rtl="0" eaLnBrk="1" latinLnBrk="0" hangingPunct="1">
        <a:lnSpc>
          <a:spcPct val="90000"/>
        </a:lnSpc>
        <a:spcBef>
          <a:spcPct val="0"/>
        </a:spcBef>
        <a:buNone/>
        <a:defRPr kumimoji="1" sz="59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610" indent="-308610" algn="l" defTabSz="123444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1pPr>
      <a:lvl2pPr marL="92583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54305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6027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4pPr>
      <a:lvl5pPr marL="277749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5pPr>
      <a:lvl6pPr marL="339471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6pPr>
      <a:lvl7pPr marL="401193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7pPr>
      <a:lvl8pPr marL="462915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8pPr>
      <a:lvl9pPr marL="5246370" indent="-308610" algn="l" defTabSz="123444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2pPr>
      <a:lvl3pPr marL="123444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3pPr>
      <a:lvl4pPr marL="185166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5pPr>
      <a:lvl6pPr marL="308610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6pPr>
      <a:lvl7pPr marL="370332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7pPr>
      <a:lvl8pPr marL="432054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8pPr>
      <a:lvl9pPr marL="4937760" algn="l" defTabSz="1234440" rtl="0" eaLnBrk="1" latinLnBrk="0" hangingPunct="1">
        <a:defRPr kumimoji="1" sz="24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9C96D94-0676-AC49-5499-1D9CCBCB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18189" y="12147495"/>
            <a:ext cx="30948625" cy="174062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E3C7863-AEE3-9534-8860-46331525F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62915" y="0"/>
            <a:ext cx="19972858" cy="295537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8EFA414-6786-868E-D12F-AF3AFED4B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132785" y="32042644"/>
            <a:ext cx="1424859" cy="139322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EA0B121-B59F-A0DE-D60D-EF1DE6ED2E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5268145" y="30325512"/>
            <a:ext cx="1103162" cy="1159528"/>
          </a:xfrm>
          <a:prstGeom prst="rect">
            <a:avLst/>
          </a:prstGeom>
        </p:spPr>
      </p:pic>
      <p:pic>
        <p:nvPicPr>
          <p:cNvPr id="10" name="図 9" descr="図形&#10;&#10;低い精度で自動的に生成された説明">
            <a:extLst>
              <a:ext uri="{FF2B5EF4-FFF2-40B4-BE49-F238E27FC236}">
                <a16:creationId xmlns:a16="http://schemas.microsoft.com/office/drawing/2014/main" id="{122BBAC5-C444-A09E-CA86-DB115A72B1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803" y="792272"/>
            <a:ext cx="3020320" cy="1185960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4A6D2DA-79F1-FFB6-0F18-C9B751E4F312}"/>
              </a:ext>
            </a:extLst>
          </p:cNvPr>
          <p:cNvSpPr txBox="1"/>
          <p:nvPr/>
        </p:nvSpPr>
        <p:spPr>
          <a:xfrm>
            <a:off x="222422" y="20190941"/>
            <a:ext cx="1682990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今年は、個人事業主となり、</a:t>
            </a:r>
            <a:r>
              <a:rPr lang="en-US" altLang="ja-JP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20</a:t>
            </a:r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年、二十歳（はたち）になります</a:t>
            </a:r>
          </a:p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精進を忘れず、フレッシュに、メディア メソッドしていきたいと願っています</a:t>
            </a:r>
          </a:p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どうぞ、本年もよろしくお願いいたします</a:t>
            </a:r>
          </a:p>
          <a:p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534DCBD-AB5D-3A9F-996E-F3AB14D44755}"/>
              </a:ext>
            </a:extLst>
          </p:cNvPr>
          <p:cNvSpPr txBox="1"/>
          <p:nvPr/>
        </p:nvSpPr>
        <p:spPr>
          <a:xfrm>
            <a:off x="8913253" y="22717029"/>
            <a:ext cx="9596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4800" b="0" i="0" dirty="0">
              <a:solidFill>
                <a:srgbClr val="0D0D0D"/>
              </a:solidFill>
              <a:effectLst/>
              <a:latin typeface="AR P明朝体U" panose="02020A00000000000000" pitchFamily="18" charset="-128"/>
              <a:ea typeface="AR P明朝体U" panose="02020A00000000000000" pitchFamily="18" charset="-128"/>
            </a:endParaRPr>
          </a:p>
          <a:p>
            <a:pPr algn="ctr"/>
            <a:r>
              <a:rPr lang="ja-JP" altLang="en-US" sz="48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令和七年 新春吉日</a:t>
            </a:r>
            <a:endParaRPr kumimoji="1" lang="ja-JP" altLang="en-US" sz="4800" dirty="0">
              <a:latin typeface="AR P明朝体U" panose="02020A00000000000000" pitchFamily="18" charset="-128"/>
              <a:ea typeface="AR P明朝体U" panose="02020A00000000000000" pitchFamily="18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C1EB8B7-B40A-9AE1-36E9-233012E4E99E}"/>
              </a:ext>
            </a:extLst>
          </p:cNvPr>
          <p:cNvGrpSpPr/>
          <p:nvPr/>
        </p:nvGrpSpPr>
        <p:grpSpPr>
          <a:xfrm>
            <a:off x="5060925" y="27166866"/>
            <a:ext cx="6337351" cy="1509372"/>
            <a:chOff x="5181600" y="27166866"/>
            <a:chExt cx="6337351" cy="1509372"/>
          </a:xfrm>
        </p:grpSpPr>
        <p:pic>
          <p:nvPicPr>
            <p:cNvPr id="14" name="図 13" descr="黒い背景に白い文字がある&#10;&#10;中程度の精度で自動的に生成された説明">
              <a:extLst>
                <a:ext uri="{FF2B5EF4-FFF2-40B4-BE49-F238E27FC236}">
                  <a16:creationId xmlns:a16="http://schemas.microsoft.com/office/drawing/2014/main" id="{20DBC6FE-BA66-09B9-4547-2DFDAD268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600" y="27166866"/>
              <a:ext cx="4472211" cy="1509372"/>
            </a:xfrm>
            <a:prstGeom prst="rect">
              <a:avLst/>
            </a:prstGeom>
          </p:spPr>
        </p:pic>
        <p:pic>
          <p:nvPicPr>
            <p:cNvPr id="15" name="図 14" descr="文字が書かれている&#10;&#10;自動的に生成された説明">
              <a:extLst>
                <a:ext uri="{FF2B5EF4-FFF2-40B4-BE49-F238E27FC236}">
                  <a16:creationId xmlns:a16="http://schemas.microsoft.com/office/drawing/2014/main" id="{0261290E-2F82-8B58-4659-892A58454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094" y="27444540"/>
              <a:ext cx="1142857" cy="1142857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ABE14A89-07BF-2490-44AB-29A74CD07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924943" y="25019665"/>
            <a:ext cx="1424859" cy="139322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5AB8852-AE52-21DD-44CE-4C6B2F68DB5F}"/>
              </a:ext>
            </a:extLst>
          </p:cNvPr>
          <p:cNvSpPr txBox="1"/>
          <p:nvPr/>
        </p:nvSpPr>
        <p:spPr>
          <a:xfrm>
            <a:off x="6796556" y="25400531"/>
            <a:ext cx="959669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54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メディアメソッド 藤塚佳苗</a:t>
            </a:r>
            <a:endParaRPr lang="en-US" altLang="ja-JP" sz="5400" b="0" i="0" dirty="0">
              <a:solidFill>
                <a:srgbClr val="0D0D0D"/>
              </a:solidFill>
              <a:effectLst/>
              <a:latin typeface="AR P明朝体U" panose="02020A00000000000000" pitchFamily="18" charset="-128"/>
              <a:ea typeface="AR P明朝体U" panose="02020A00000000000000" pitchFamily="18" charset="-128"/>
            </a:endParaRPr>
          </a:p>
          <a:p>
            <a:pPr algn="r"/>
            <a:r>
              <a:rPr lang="en-US" altLang="ja-JP" sz="48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https://media-method.jp</a:t>
            </a:r>
            <a:endParaRPr kumimoji="1" lang="ja-JP" altLang="en-US" sz="4800" dirty="0">
              <a:latin typeface="AR P明朝体U" panose="02020A00000000000000" pitchFamily="18" charset="-128"/>
              <a:ea typeface="AR P明朝体U" panose="02020A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226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1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1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933 -0.0434 L -0.52933 -0.04335 C -0.52585 -0.04715 -0.52267 -0.0517 -0.51891 -0.05458 C -0.51698 -0.05604 -0.51457 -0.05491 -0.51264 -0.05642 C -0.50097 -0.06597 -0.4893 -0.07612 -0.4783 -0.08789 C -0.47657 -0.08979 -0.47454 -0.09093 -0.47309 -0.09348 C -0.44734 -0.13726 -0.46297 -0.11643 -0.44599 -0.1416 C -0.44464 -0.14361 -0.44339 -0.14583 -0.44184 -0.14719 C -0.43818 -0.15017 -0.43413 -0.15164 -0.43037 -0.15462 C -0.41166 -0.16927 -0.43702 -0.15517 -0.41166 -0.16754 C -0.40886 -0.17063 -0.40616 -0.17399 -0.40326 -0.17681 C -0.40162 -0.17833 -0.3996 -0.17871 -0.39806 -0.18045 C -0.3968 -0.18191 -0.39603 -0.18441 -0.39497 -0.18604 C -0.39227 -0.19 -0.39179 -0.18973 -0.3887 -0.19162 C -0.38658 -0.19482 -0.38079 -0.20313 -0.37828 -0.20823 C -0.37713 -0.21067 -0.37635 -0.21333 -0.3752 -0.21566 C -0.367 -0.23193 -0.3724 -0.21853 -0.36787 -0.23052 C -0.36748 -0.23291 -0.36738 -0.23551 -0.36681 -0.23796 C -0.36025 -0.26416 -0.36594 -0.23541 -0.36266 -0.25271 C -0.36237 -0.25933 -0.36044 -0.2985 -0.36054 -0.30274 C -0.36102 -0.31576 -0.36266 -0.32861 -0.36372 -0.34163 C -0.36517 -0.36073 -0.36285 -0.35221 -0.36893 -0.36561 C -0.37028 -0.37305 -0.3724 -0.38466 -0.37414 -0.38976 C -0.3752 -0.39285 -0.37607 -0.396 -0.37722 -0.39903 C -0.38301 -0.41357 -0.38021 -0.403 -0.38561 -0.41938 C -0.38677 -0.42291 -0.38764 -0.42687 -0.3887 -0.43045 C -0.38938 -0.43246 -0.39024 -0.43403 -0.39082 -0.43604 C -0.39198 -0.44086 -0.39294 -0.44591 -0.39391 -0.4509 C -0.39507 -0.45638 -0.39699 -0.4675 -0.39699 -0.46745 C -0.39854 -0.48562 -0.39912 -0.48503 -0.39603 -0.5083 C -0.39526 -0.5134 -0.39256 -0.52024 -0.39082 -0.52496 C -0.39044 -0.5274 -0.39044 -0.53017 -0.38976 -0.53234 C -0.38388 -0.54959 -0.386 -0.5376 -0.38041 -0.55084 C -0.37443 -0.56489 -0.38291 -0.55149 -0.3752 -0.56749 C -0.37433 -0.56923 -0.37308 -0.57004 -0.37201 -0.57129 C -0.36854 -0.5835 -0.37182 -0.57454 -0.36574 -0.5842 C -0.36391 -0.58708 -0.36256 -0.59088 -0.36054 -0.59348 C -0.3562 -0.59918 -0.34568 -0.60406 -0.34183 -0.6065 C -0.34009 -0.60753 -0.33845 -0.60948 -0.33662 -0.61014 C -0.33179 -0.61198 -0.32688 -0.6122 -0.32205 -0.61382 C -0.32032 -0.61448 -0.31858 -0.61475 -0.31684 -0.61572 C -0.31501 -0.61659 -0.31337 -0.61816 -0.31164 -0.61941 C -0.28646 -0.61621 -0.28714 -0.61545 -0.25116 -0.61941 C -0.24933 -0.61958 -0.24769 -0.62175 -0.24595 -0.62305 C -0.22203 -0.64296 -0.24672 -0.62386 -0.2283 -0.63791 C -0.22724 -0.63976 -0.22637 -0.64198 -0.22512 -0.6435 C -0.22425 -0.64459 -0.2229 -0.6441 -0.22203 -0.64535 C -0.22068 -0.6473 -0.2203 -0.65077 -0.21895 -0.65278 C -0.21461 -0.65885 -0.2093 -0.66254 -0.20535 -0.66938 C -0.20294 -0.67372 -0.20101 -0.6792 -0.19811 -0.6824 C -0.19156 -0.68924 -0.19426 -0.68538 -0.18972 -0.69347 C -0.18943 -0.7207 -0.18934 -0.74778 -0.18866 -0.77496 C -0.18866 -0.77805 -0.18818 -0.78125 -0.1877 -0.78423 C -0.18644 -0.79156 -0.18577 -0.79454 -0.18249 -0.79899 C -0.18085 -0.80122 -0.17892 -0.80246 -0.17728 -0.80458 C -0.17603 -0.80615 -0.17535 -0.80876 -0.1741 -0.81017 C -0.17323 -0.81125 -0.17198 -0.81114 -0.17101 -0.81201 C -0.16985 -0.81299 -0.16899 -0.81483 -0.16783 -0.8157 C -0.16262 -0.81982 -0.16166 -0.81907 -0.15654 -0.82129 C -0.14487 -0.82612 -0.14748 -0.82476 -0.14082 -0.82872 C -0.13523 -0.82802 -0.12973 -0.82834 -0.12404 -0.82677 C -0.12047 -0.82579 -0.11719 -0.82292 -0.11362 -0.82129 C -0.11198 -0.82042 -0.11025 -0.82004 -0.10861 -0.81945 C -0.10321 -0.81386 -0.09858 -0.8067 -0.09289 -0.80274 C -0.09125 -0.80149 -0.08941 -0.80013 -0.08768 -0.79899 C -0.08671 -0.79834 -0.08556 -0.79785 -0.08459 -0.79715 C -0.08276 -0.79601 -0.08112 -0.79427 -0.07938 -0.79351 C -0.07659 -0.79232 -0.07369 -0.79226 -0.07109 -0.79167 L -0.03868 -0.79351 C -0.03482 -0.79378 -0.03096 -0.79367 -0.0272 -0.79536 C -0.02248 -0.79747 -0.01814 -0.80149 -0.0137 -0.80458 C -0.01196 -0.80577 -0.00849 -0.80827 -0.00849 -0.80821 C -0.00743 -0.81017 -0.00647 -0.81228 -0.00541 -0.81386 C -0.00377 -0.81597 -0.00184 -0.81744 -0.0002 -0.81945 C 0.00125 -0.82107 0.0026 -0.82319 0.00405 -0.82492 C 0.00607 -0.82753 0.00829 -0.82959 0.01022 -0.83236 C 0.01736 -0.84261 0.02459 -0.85259 0.03105 -0.86382 C 0.04079 -0.88048 0.03877 -0.8833 0.04668 -0.89535 C 0.04938 -0.89931 0.05198 -0.90338 0.05507 -0.90647 C 0.0678 -0.91938 0.06905 -0.91618 0.08217 -0.92681 C 0.09953 -0.94097 0.08757 -0.93576 0.09876 -0.93983 C 0.10407 -0.9451 0.10783 -0.94732 0.1113 -0.95638 C 0.11304 -0.96105 0.11361 -0.9668 0.11554 -0.97125 C 0.11786 -0.97683 0.12133 -0.98063 0.12384 -0.98611 C 0.12557 -0.98996 0.12625 -0.99517 0.12799 -0.99902 C 0.1304 -1.0045 0.13397 -1.0083 0.13638 -1.01389 C 0.13917 -1.02073 0.14139 -1.02843 0.14361 -1.03608 C 0.14429 -1.03857 0.14458 -1.04156 0.14564 -1.04351 C 0.14708 -1.04601 0.14911 -1.04715 0.15084 -1.04899 C 0.15162 -1.05094 0.15229 -1.05268 0.15297 -1.05458 C 0.15374 -1.05702 0.15422 -1.05979 0.15509 -1.0619 C 0.15596 -1.06402 0.15721 -1.06548 0.15817 -1.06744 C 0.16001 -1.07107 0.16165 -1.07492 0.16338 -1.07861 C 0.16435 -1.08051 0.1656 -1.08209 0.16647 -1.08409 C 0.16772 -1.08702 0.16859 -1.09039 0.16965 -1.09337 C 0.17033 -1.09527 0.1712 -1.09695 0.17168 -1.09896 C 0.17255 -1.10194 0.17312 -1.10514 0.1738 -1.10824 C 0.17457 -1.11187 0.17486 -1.11583 0.17592 -1.11925 C 0.17669 -1.12213 0.17785 -1.1244 0.17901 -1.12674 C 0.17997 -1.12874 0.18219 -1.13232 0.18219 -1.13227 L 0.18219 -1.13232 L 0.18219 -1.13227 " pathEditMode="relative" rAng="0" ptsTypes="AAAAAAAAAAAAAAAAAAAAAAAAAAAAAAAAAAAAAAAAAAAAAAAAAAAAAAAAAAAAAAAAAAAAAAAAAAAAAAAAAAAAAAAAAAAAAAAAAAAAAA">
                                      <p:cBhvr>
                                        <p:cTn id="15" dur="1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71" y="-5444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18 0.00455 L 0.01418 0.00455 C 0.00347 -0.00673 -0.00424 -0.01688 -0.01669 -0.0267 C -0.01968 -0.02908 -0.02238 -0.03163 -0.02594 -0.03364 C -0.02865 -0.03516 -0.03231 -0.03586 -0.0352 -0.03711 C -0.04466 -0.04107 -0.05372 -0.04525 -0.06298 -0.04927 C -0.06713 -0.05106 -0.07147 -0.05263 -0.07533 -0.05447 C -0.08256 -0.05795 -0.0896 -0.06158 -0.09693 -0.06494 C -0.10581 -0.06891 -0.10822 -0.06863 -0.11854 -0.07183 C -0.12384 -0.07352 -0.12905 -0.0752 -0.13397 -0.07704 C -0.15046 -0.08323 -0.14612 -0.08209 -0.15866 -0.09267 C -0.16078 -0.09446 -0.16368 -0.09592 -0.16483 -0.09788 L -0.17409 -0.1135 C -0.17313 -0.139 -0.17274 -0.16445 -0.17101 -0.18989 C -0.16927 -0.21675 -0.17072 -0.19933 -0.16483 -0.21246 C -0.16358 -0.21534 -0.16397 -0.21848 -0.16175 -0.22114 C -0.15972 -0.2238 -0.15557 -0.22581 -0.15249 -0.22808 C -0.14583 -0.24317 -0.15403 -0.22689 -0.14323 -0.24197 C -0.14082 -0.24539 -0.13706 -0.25239 -0.13706 -0.25239 C -0.1303 -0.2831 -0.13416 -0.27105 -0.1278 -0.28885 C -0.12992 -0.29525 -0.13088 -0.30176 -0.13397 -0.30795 C -0.13503 -0.30995 -0.13773 -0.31164 -0.14014 -0.31315 C -0.17448 -0.33491 -0.14583 -0.31668 -0.16792 -0.32704 C -0.20718 -0.34544 -0.15037 -0.32097 -0.18644 -0.33578 C -0.19483 -0.33914 -0.2012 -0.34478 -0.21113 -0.34614 C -0.24653 -0.35113 -0.21933 -0.34782 -0.29446 -0.34961 C -0.30064 -0.35081 -0.30671 -0.35222 -0.31298 -0.35314 C -0.31906 -0.35395 -0.32552 -0.3539 -0.3315 -0.35488 C -0.3369 -0.35569 -0.34172 -0.35732 -0.34693 -0.35829 C -0.35773 -0.36035 -0.36642 -0.36052 -0.3778 -0.36177 C -0.41425 -0.36589 -0.35687 -0.36084 -0.41175 -0.36529 C -0.43229 -0.37294 -0.40991 -0.36573 -0.45187 -0.37045 C -0.45737 -0.3711 -0.4619 -0.37343 -0.4673 -0.37392 C -0.48061 -0.37517 -0.49412 -0.37511 -0.50743 -0.37565 C -0.51775 -0.37685 -0.52797 -0.37826 -0.53839 -0.37918 C -0.54861 -0.37999 -0.55912 -0.37967 -0.56915 -0.38092 C -0.5788 -0.382 -0.58883 -0.38303 -0.59693 -0.38607 C -0.60899 -0.39057 -0.60272 -0.38889 -0.61545 -0.39128 C -0.66425 -0.4119 -0.59558 -0.38433 -0.64014 -0.39828 C -0.64593 -0.40007 -0.65017 -0.40316 -0.65557 -0.40517 C -0.65943 -0.40663 -0.66387 -0.4075 -0.66792 -0.40869 C -0.67004 -0.41043 -0.67149 -0.41238 -0.67409 -0.41385 C -0.67776 -0.41591 -0.68374 -0.41667 -0.68644 -0.41906 C -0.69116 -0.42323 -0.69261 -0.42833 -0.6957 -0.43295 C -0.69657 -0.43588 -0.70187 -0.45329 -0.70187 -0.45557 C -0.70187 -0.47174 -0.7012 -0.48801 -0.69878 -0.50413 C -0.69811 -0.5089 -0.69454 -0.5134 -0.69261 -0.51802 C -0.68702 -0.5319 -0.69309 -0.5217 -0.68335 -0.53538 C -0.67747 -0.55534 -0.68528 -0.5369 -0.67101 -0.55453 C -0.6684 -0.55784 -0.66753 -0.56158 -0.66483 -0.56489 C -0.6603 -0.57086 -0.65307 -0.57612 -0.6494 -0.58225 C -0.64844 -0.58404 -0.64757 -0.58578 -0.64632 -0.58746 C -0.64342 -0.59158 -0.63947 -0.59544 -0.63706 -0.59961 C -0.61314 -0.64269 -0.65336 -0.58269 -0.62162 -0.63607 C -0.61275 -0.65121 -0.61777 -0.64307 -0.60619 -0.66038 C -0.60417 -0.66792 -0.60262 -0.67551 -0.60002 -0.68295 C -0.59529 -0.69716 -0.59529 -0.69423 -0.58767 -0.70552 C -0.58256 -0.71333 -0.58642 -0.70855 -0.5815 -0.71767 C -0.57967 -0.72119 -0.57745 -0.72461 -0.57533 -0.72814 C -0.57436 -0.73275 -0.57359 -0.73742 -0.57224 -0.74197 C -0.57147 -0.7449 -0.56896 -0.74772 -0.56915 -0.75065 C -0.57099 -0.77328 -0.57157 -0.79606 -0.57851 -0.81836 C -0.57996 -0.8233 -0.58873 -0.8265 -0.59385 -0.83052 C -0.59915 -0.83941 -0.59346 -0.83317 -0.60928 -0.84093 C -0.61632 -0.8444 -0.625 -0.85086 -0.63397 -0.85308 C -0.63879 -0.85433 -0.64429 -0.85428 -0.6494 -0.85482 C -0.65355 -0.85601 -0.6575 -0.85743 -0.66175 -0.85835 C -0.67043 -0.86014 -0.68432 -0.86079 -0.69261 -0.86177 C -0.701 -0.8628 -0.7091 -0.86421 -0.7173 -0.86529 C -0.72241 -0.86594 -0.72772 -0.86627 -0.73273 -0.86697 C -0.73592 -0.86746 -0.73891 -0.86822 -0.74199 -0.86871 C -0.74923 -0.86996 -0.75646 -0.87093 -0.7636 -0.87224 C -0.79514 -0.87777 -0.7825 -0.87669 -0.80681 -0.87918 C -0.82263 -0.88075 -0.85831 -0.88276 -0.8778 -0.88781 C -0.88542 -0.88981 -0.89197 -0.8928 -0.8994 -0.89475 C -0.90741 -0.89687 -0.91609 -0.89795 -0.92409 -0.90001 C -0.95428 -0.90761 -0.97917 -0.91591 -1.00743 -0.926 C -1.03038 -0.9343 -1.02903 -0.93528 -1.05064 -0.9451 C -1.0597 -0.94928 -1.06915 -0.95318 -1.07841 -0.95725 C -1.08353 -0.95958 -1.08864 -0.96197 -1.09375 -0.9642 C -1.0979 -0.96599 -1.10253 -0.9674 -1.10619 -0.9694 C -1.11236 -0.97288 -1.11796 -0.97673 -1.12471 -0.97982 C -1.15094 -0.99219 -1.13619 -0.9808 -1.15856 -0.99545 C -1.19174 -1.0172 -1.17081 -1.00364 -1.19261 -1.0267 C -1.19714 -1.03152 -1.20264 -1.03608 -1.20804 -1.04064 C -1.21084 -1.04303 -1.2148 -1.04503 -1.2173 -1.04758 C -1.23746 -1.06798 -1.20882 -1.04531 -1.23273 -1.06315 C -1.23534 -1.07797 -1.23515 -1.07938 -1.23891 -1.09267 C -1.24084 -1.09961 -1.24161 -1.10672 -1.24508 -1.1135 C -1.24711 -1.11752 -1.24942 -1.12153 -1.25125 -1.12565 C -1.25251 -1.12848 -1.2528 -1.13151 -1.25434 -1.13434 C -1.25685 -1.13906 -1.26051 -1.14356 -1.2636 -1.14822 C -1.26456 -1.15224 -1.26476 -1.15642 -1.26669 -1.16038 C -1.26784 -1.16287 -1.2716 -1.16477 -1.27286 -1.16732 C -1.2798 -1.18175 -1.26823 -1.1773 -1.28212 -1.18121 L -1.26977 -1.20031 L -1.26977 -1.20204 " pathEditMode="relative" ptsTypes="AAAAAAAAAAAAAAAAAAAAAAAAAAAAAAAAAAAAAAAAAAAAAAAAAAAAAAAAAAAAAAAAAAAAAAAAAAAAAAAAAAAAAAAAAAAAAAAAA">
                                      <p:cBhvr>
                                        <p:cTn id="29" dur="12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1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37AC35-B186-CC51-3302-8257D5C24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9B91F22-3FC4-A287-38C0-8A07DBF5D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18189" y="12147495"/>
            <a:ext cx="30948625" cy="174062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C3A3823-5F87-EDCF-5DBD-CD4DF340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62915" y="0"/>
            <a:ext cx="19972858" cy="295537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FE4B318-C632-0384-D0A7-E06959AA5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132785" y="32042644"/>
            <a:ext cx="1424859" cy="139322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4EEF544-849B-451B-DAE5-4D63F7189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5268145" y="30325512"/>
            <a:ext cx="1103162" cy="1159528"/>
          </a:xfrm>
          <a:prstGeom prst="rect">
            <a:avLst/>
          </a:prstGeom>
        </p:spPr>
      </p:pic>
      <p:pic>
        <p:nvPicPr>
          <p:cNvPr id="10" name="図 9" descr="図形&#10;&#10;低い精度で自動的に生成された説明">
            <a:extLst>
              <a:ext uri="{FF2B5EF4-FFF2-40B4-BE49-F238E27FC236}">
                <a16:creationId xmlns:a16="http://schemas.microsoft.com/office/drawing/2014/main" id="{52AC6A50-3416-C415-B2C1-9A1EAEEC93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803" y="792272"/>
            <a:ext cx="3020320" cy="1185960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4E87C0-710A-B242-E94C-27EA6F1E856E}"/>
              </a:ext>
            </a:extLst>
          </p:cNvPr>
          <p:cNvSpPr txBox="1"/>
          <p:nvPr/>
        </p:nvSpPr>
        <p:spPr>
          <a:xfrm>
            <a:off x="222422" y="20190941"/>
            <a:ext cx="1682990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今年は、個人事業主となり、</a:t>
            </a:r>
            <a:r>
              <a:rPr lang="en-US" altLang="ja-JP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20</a:t>
            </a:r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年、二十歳（はたち）になります</a:t>
            </a:r>
          </a:p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精進を忘れず、フレッシュに、メディア メソッドしていきたいと願っています</a:t>
            </a:r>
          </a:p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どうぞ、本年もよろしくお願いいたします</a:t>
            </a:r>
          </a:p>
          <a:p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306BFBB-481A-5C37-3449-0B130E0E4809}"/>
              </a:ext>
            </a:extLst>
          </p:cNvPr>
          <p:cNvSpPr txBox="1"/>
          <p:nvPr/>
        </p:nvSpPr>
        <p:spPr>
          <a:xfrm>
            <a:off x="8913253" y="22717029"/>
            <a:ext cx="9596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4800" b="0" i="0" dirty="0">
              <a:solidFill>
                <a:srgbClr val="0D0D0D"/>
              </a:solidFill>
              <a:effectLst/>
              <a:latin typeface="AR P明朝体U" panose="02020A00000000000000" pitchFamily="18" charset="-128"/>
              <a:ea typeface="AR P明朝体U" panose="02020A00000000000000" pitchFamily="18" charset="-128"/>
            </a:endParaRPr>
          </a:p>
          <a:p>
            <a:pPr algn="ctr"/>
            <a:r>
              <a:rPr lang="ja-JP" altLang="en-US" sz="48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令和七年 新春吉日</a:t>
            </a:r>
            <a:endParaRPr kumimoji="1" lang="ja-JP" altLang="en-US" sz="4800" dirty="0">
              <a:latin typeface="AR P明朝体U" panose="02020A00000000000000" pitchFamily="18" charset="-128"/>
              <a:ea typeface="AR P明朝体U" panose="02020A00000000000000" pitchFamily="18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F6F98B9-A1EE-1F9C-D6E2-A0396126C1BF}"/>
              </a:ext>
            </a:extLst>
          </p:cNvPr>
          <p:cNvGrpSpPr/>
          <p:nvPr/>
        </p:nvGrpSpPr>
        <p:grpSpPr>
          <a:xfrm>
            <a:off x="5060925" y="27166866"/>
            <a:ext cx="6337351" cy="1509372"/>
            <a:chOff x="5181600" y="27166866"/>
            <a:chExt cx="6337351" cy="1509372"/>
          </a:xfrm>
        </p:grpSpPr>
        <p:pic>
          <p:nvPicPr>
            <p:cNvPr id="14" name="図 13" descr="黒い背景に白い文字がある&#10;&#10;中程度の精度で自動的に生成された説明">
              <a:extLst>
                <a:ext uri="{FF2B5EF4-FFF2-40B4-BE49-F238E27FC236}">
                  <a16:creationId xmlns:a16="http://schemas.microsoft.com/office/drawing/2014/main" id="{0CDE3AFE-97FA-A25C-E53F-1EB9A83D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600" y="27166866"/>
              <a:ext cx="4472211" cy="1509372"/>
            </a:xfrm>
            <a:prstGeom prst="rect">
              <a:avLst/>
            </a:prstGeom>
          </p:spPr>
        </p:pic>
        <p:pic>
          <p:nvPicPr>
            <p:cNvPr id="15" name="図 14" descr="文字が書かれている&#10;&#10;自動的に生成された説明">
              <a:extLst>
                <a:ext uri="{FF2B5EF4-FFF2-40B4-BE49-F238E27FC236}">
                  <a16:creationId xmlns:a16="http://schemas.microsoft.com/office/drawing/2014/main" id="{34F722CB-9FAA-84BB-73D2-C08B37941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094" y="27444540"/>
              <a:ext cx="1142857" cy="1142857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0EAE432-0912-3060-238A-1FE4D3E5E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924943" y="25019665"/>
            <a:ext cx="1424859" cy="139322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B064E04-E11F-36D1-EB34-BAFA066E4EF3}"/>
              </a:ext>
            </a:extLst>
          </p:cNvPr>
          <p:cNvSpPr txBox="1"/>
          <p:nvPr/>
        </p:nvSpPr>
        <p:spPr>
          <a:xfrm>
            <a:off x="6796556" y="25400531"/>
            <a:ext cx="959669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54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メディアメソッド 藤塚佳苗</a:t>
            </a:r>
            <a:endParaRPr lang="en-US" altLang="ja-JP" sz="5400" b="0" i="0" dirty="0">
              <a:solidFill>
                <a:srgbClr val="0D0D0D"/>
              </a:solidFill>
              <a:effectLst/>
              <a:latin typeface="AR P明朝体U" panose="02020A00000000000000" pitchFamily="18" charset="-128"/>
              <a:ea typeface="AR P明朝体U" panose="02020A00000000000000" pitchFamily="18" charset="-128"/>
            </a:endParaRPr>
          </a:p>
          <a:p>
            <a:pPr algn="r"/>
            <a:r>
              <a:rPr lang="en-US" altLang="ja-JP" sz="48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https://media-method.jp</a:t>
            </a:r>
            <a:endParaRPr kumimoji="1" lang="ja-JP" altLang="en-US" sz="4800" dirty="0">
              <a:latin typeface="AR P明朝体U" panose="02020A00000000000000" pitchFamily="18" charset="-128"/>
              <a:ea typeface="AR P明朝体U" panose="02020A00000000000000" pitchFamily="18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6A2494-0670-C360-A5D8-5A8D997369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4827077" y="24146997"/>
            <a:ext cx="1325499" cy="13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8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60" fill="hold">
                                          <p:stCondLst>
                                            <p:cond delay="4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60" fill="hold">
                                          <p:stCondLst>
                                            <p:cond delay="9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60" fill="hold">
                                          <p:stCondLst>
                                            <p:cond delay="13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60" fill="hold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DE32C8-B3AC-C4EA-D37B-4AF8EDB25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818E25C-E69F-28CC-8182-201AB1523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18189" y="12147495"/>
            <a:ext cx="30948625" cy="174062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7C13CE1-FC30-4999-B96C-711FB9091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62915" y="0"/>
            <a:ext cx="19972858" cy="295537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09534D0-C579-A91E-0689-83B455E85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132785" y="32042644"/>
            <a:ext cx="1424859" cy="139322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4BD6DC3-99F8-5594-BBED-AE407964C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5268145" y="30325512"/>
            <a:ext cx="1103162" cy="1159528"/>
          </a:xfrm>
          <a:prstGeom prst="rect">
            <a:avLst/>
          </a:prstGeom>
        </p:spPr>
      </p:pic>
      <p:pic>
        <p:nvPicPr>
          <p:cNvPr id="10" name="図 9" descr="図形&#10;&#10;低い精度で自動的に生成された説明">
            <a:extLst>
              <a:ext uri="{FF2B5EF4-FFF2-40B4-BE49-F238E27FC236}">
                <a16:creationId xmlns:a16="http://schemas.microsoft.com/office/drawing/2014/main" id="{8A134185-089D-408F-9A8C-578F16E1DD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803" y="792272"/>
            <a:ext cx="3020320" cy="1185960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7231102-8323-26E5-478D-1D7DF2C6B762}"/>
              </a:ext>
            </a:extLst>
          </p:cNvPr>
          <p:cNvSpPr txBox="1"/>
          <p:nvPr/>
        </p:nvSpPr>
        <p:spPr>
          <a:xfrm>
            <a:off x="222422" y="20190941"/>
            <a:ext cx="1682990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今年は、個人事業主となり、</a:t>
            </a:r>
            <a:r>
              <a:rPr lang="en-US" altLang="ja-JP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20</a:t>
            </a:r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年、二十歳（はたち）になります</a:t>
            </a:r>
          </a:p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精進を忘れず、フレッシュに、メディア メソッドしていきたいと願っています</a:t>
            </a:r>
          </a:p>
          <a:p>
            <a:pPr algn="l"/>
            <a:r>
              <a:rPr lang="ja-JP" altLang="en-US" sz="4800" b="0" i="0" dirty="0"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どうぞ、本年もよろしくお願いいたします</a:t>
            </a:r>
          </a:p>
          <a:p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C89BE00-8B3E-31ED-4E33-21B626D85476}"/>
              </a:ext>
            </a:extLst>
          </p:cNvPr>
          <p:cNvSpPr txBox="1"/>
          <p:nvPr/>
        </p:nvSpPr>
        <p:spPr>
          <a:xfrm>
            <a:off x="8913253" y="22717029"/>
            <a:ext cx="9596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4800" b="0" i="0" dirty="0">
              <a:solidFill>
                <a:srgbClr val="0D0D0D"/>
              </a:solidFill>
              <a:effectLst/>
              <a:latin typeface="AR P明朝体U" panose="02020A00000000000000" pitchFamily="18" charset="-128"/>
              <a:ea typeface="AR P明朝体U" panose="02020A00000000000000" pitchFamily="18" charset="-128"/>
            </a:endParaRPr>
          </a:p>
          <a:p>
            <a:pPr algn="ctr"/>
            <a:r>
              <a:rPr lang="ja-JP" altLang="en-US" sz="48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令和七年 新春吉日</a:t>
            </a:r>
            <a:endParaRPr kumimoji="1" lang="ja-JP" altLang="en-US" sz="4800" dirty="0">
              <a:latin typeface="AR P明朝体U" panose="02020A00000000000000" pitchFamily="18" charset="-128"/>
              <a:ea typeface="AR P明朝体U" panose="02020A00000000000000" pitchFamily="18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6666E9D-EA07-F539-A1A4-4DB27E5C6450}"/>
              </a:ext>
            </a:extLst>
          </p:cNvPr>
          <p:cNvGrpSpPr/>
          <p:nvPr/>
        </p:nvGrpSpPr>
        <p:grpSpPr>
          <a:xfrm>
            <a:off x="5060925" y="27166866"/>
            <a:ext cx="6337351" cy="1509372"/>
            <a:chOff x="5181600" y="27166866"/>
            <a:chExt cx="6337351" cy="1509372"/>
          </a:xfrm>
        </p:grpSpPr>
        <p:pic>
          <p:nvPicPr>
            <p:cNvPr id="14" name="図 13" descr="黒い背景に白い文字がある&#10;&#10;中程度の精度で自動的に生成された説明">
              <a:extLst>
                <a:ext uri="{FF2B5EF4-FFF2-40B4-BE49-F238E27FC236}">
                  <a16:creationId xmlns:a16="http://schemas.microsoft.com/office/drawing/2014/main" id="{B1021FAF-1B2C-567A-2B85-16AC8D07B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600" y="27166866"/>
              <a:ext cx="4472211" cy="1509372"/>
            </a:xfrm>
            <a:prstGeom prst="rect">
              <a:avLst/>
            </a:prstGeom>
          </p:spPr>
        </p:pic>
        <p:pic>
          <p:nvPicPr>
            <p:cNvPr id="15" name="図 14" descr="文字が書かれている&#10;&#10;自動的に生成された説明">
              <a:extLst>
                <a:ext uri="{FF2B5EF4-FFF2-40B4-BE49-F238E27FC236}">
                  <a16:creationId xmlns:a16="http://schemas.microsoft.com/office/drawing/2014/main" id="{F5A880CE-64E9-ACE9-8E99-1C505B546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094" y="27444540"/>
              <a:ext cx="1142857" cy="1142857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8DD710EA-106C-8BAC-CE63-4AC075523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924943" y="25019665"/>
            <a:ext cx="1424859" cy="139322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6DA0266-A370-463D-E2A8-B13FDA04F7A2}"/>
              </a:ext>
            </a:extLst>
          </p:cNvPr>
          <p:cNvSpPr txBox="1"/>
          <p:nvPr/>
        </p:nvSpPr>
        <p:spPr>
          <a:xfrm>
            <a:off x="6796556" y="25400531"/>
            <a:ext cx="959669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54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メディアメソッド 藤塚佳苗</a:t>
            </a:r>
            <a:endParaRPr lang="en-US" altLang="ja-JP" sz="5400" b="0" i="0" dirty="0">
              <a:solidFill>
                <a:srgbClr val="0D0D0D"/>
              </a:solidFill>
              <a:effectLst/>
              <a:latin typeface="AR P明朝体U" panose="02020A00000000000000" pitchFamily="18" charset="-128"/>
              <a:ea typeface="AR P明朝体U" panose="02020A00000000000000" pitchFamily="18" charset="-128"/>
            </a:endParaRPr>
          </a:p>
          <a:p>
            <a:pPr algn="r"/>
            <a:r>
              <a:rPr lang="en-US" altLang="ja-JP" sz="4800" b="0" i="0" dirty="0">
                <a:solidFill>
                  <a:srgbClr val="0D0D0D"/>
                </a:solidFill>
                <a:effectLst/>
                <a:latin typeface="AR P明朝体U" panose="02020A00000000000000" pitchFamily="18" charset="-128"/>
                <a:ea typeface="AR P明朝体U" panose="02020A00000000000000" pitchFamily="18" charset="-128"/>
              </a:rPr>
              <a:t>https://media-method.jp</a:t>
            </a:r>
            <a:endParaRPr kumimoji="1" lang="ja-JP" altLang="en-US" sz="4800" dirty="0">
              <a:latin typeface="AR P明朝体U" panose="02020A00000000000000" pitchFamily="18" charset="-128"/>
              <a:ea typeface="AR P明朝体U" panose="02020A00000000000000" pitchFamily="18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FF65EB-4F8B-05F6-3E71-0A0755C843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4827077" y="24146997"/>
            <a:ext cx="1325499" cy="13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75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gnage.pptx" id="{17CD9188-C21A-4DD5-BD7A-86A155450608}" vid="{6191D333-649B-40D9-A5BA-E5A4CC6634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signage</Template>
  <TotalTime>851</TotalTime>
  <Words>156</Words>
  <Application>Microsoft Office PowerPoint</Application>
  <PresentationFormat>ユーザー設定</PresentationFormat>
  <Paragraphs>21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AR P明朝体U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メディアメソッド 藤塚 佳苗</dc:creator>
  <cp:lastModifiedBy>メディアメソッド 藤塚 佳苗</cp:lastModifiedBy>
  <cp:revision>3</cp:revision>
  <dcterms:created xsi:type="dcterms:W3CDTF">2025-01-04T06:59:57Z</dcterms:created>
  <dcterms:modified xsi:type="dcterms:W3CDTF">2025-01-04T23:21:43Z</dcterms:modified>
</cp:coreProperties>
</file>